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4" r:id="rId6"/>
    <p:sldId id="260" r:id="rId7"/>
    <p:sldId id="261" r:id="rId8"/>
    <p:sldId id="265" r:id="rId9"/>
    <p:sldId id="262" r:id="rId1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648" y="-10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3DCA-57FA-4A0F-AE0B-DDBFF803B3D3}" type="datetimeFigureOut">
              <a:rPr lang="en-NZ" smtClean="0"/>
              <a:t>6/06/2013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4D2D-A1AE-45BA-BBF8-798A351C9F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09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3DCA-57FA-4A0F-AE0B-DDBFF803B3D3}" type="datetimeFigureOut">
              <a:rPr lang="en-NZ" smtClean="0"/>
              <a:t>6/06/2013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4D2D-A1AE-45BA-BBF8-798A351C9F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57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3DCA-57FA-4A0F-AE0B-DDBFF803B3D3}" type="datetimeFigureOut">
              <a:rPr lang="en-NZ" smtClean="0"/>
              <a:t>6/06/2013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4D2D-A1AE-45BA-BBF8-798A351C9F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2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3DCA-57FA-4A0F-AE0B-DDBFF803B3D3}" type="datetimeFigureOut">
              <a:rPr lang="en-NZ" smtClean="0"/>
              <a:t>6/06/2013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4D2D-A1AE-45BA-BBF8-798A351C9F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013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3DCA-57FA-4A0F-AE0B-DDBFF803B3D3}" type="datetimeFigureOut">
              <a:rPr lang="en-NZ" smtClean="0"/>
              <a:t>6/06/2013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4D2D-A1AE-45BA-BBF8-798A351C9F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40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3DCA-57FA-4A0F-AE0B-DDBFF803B3D3}" type="datetimeFigureOut">
              <a:rPr lang="en-NZ" smtClean="0"/>
              <a:t>6/06/2013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4D2D-A1AE-45BA-BBF8-798A351C9F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64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3DCA-57FA-4A0F-AE0B-DDBFF803B3D3}" type="datetimeFigureOut">
              <a:rPr lang="en-NZ" smtClean="0"/>
              <a:t>6/06/2013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4D2D-A1AE-45BA-BBF8-798A351C9F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0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3DCA-57FA-4A0F-AE0B-DDBFF803B3D3}" type="datetimeFigureOut">
              <a:rPr lang="en-NZ" smtClean="0"/>
              <a:t>6/06/2013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4D2D-A1AE-45BA-BBF8-798A351C9F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17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3DCA-57FA-4A0F-AE0B-DDBFF803B3D3}" type="datetimeFigureOut">
              <a:rPr lang="en-NZ" smtClean="0"/>
              <a:t>6/06/2013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4D2D-A1AE-45BA-BBF8-798A351C9F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68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3DCA-57FA-4A0F-AE0B-DDBFF803B3D3}" type="datetimeFigureOut">
              <a:rPr lang="en-NZ" smtClean="0"/>
              <a:t>6/06/2013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4D2D-A1AE-45BA-BBF8-798A351C9F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556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3DCA-57FA-4A0F-AE0B-DDBFF803B3D3}" type="datetimeFigureOut">
              <a:rPr lang="en-NZ" smtClean="0"/>
              <a:t>6/06/2013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4D2D-A1AE-45BA-BBF8-798A351C9F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472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33DCA-57FA-4A0F-AE0B-DDBFF803B3D3}" type="datetimeFigureOut">
              <a:rPr lang="en-NZ" smtClean="0"/>
              <a:t>6/06/2013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B4D2D-A1AE-45BA-BBF8-798A351C9F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081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24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52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13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gallery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7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103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2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1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8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o_presentation_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expo_presentation_03</Template>
  <TotalTime>2</TotalTime>
  <Words>0</Words>
  <Application>Microsoft Office PowerPoint</Application>
  <PresentationFormat>On-screen Show (16:10)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expo_presentation_03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Reuben</dc:creator>
  <cp:lastModifiedBy>Reuben</cp:lastModifiedBy>
  <cp:revision>1</cp:revision>
  <dcterms:created xsi:type="dcterms:W3CDTF">2013-06-06T00:58:22Z</dcterms:created>
  <dcterms:modified xsi:type="dcterms:W3CDTF">2013-06-06T01:01:06Z</dcterms:modified>
</cp:coreProperties>
</file>